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</p:sldMasterIdLst>
  <p:notesMasterIdLst>
    <p:notesMasterId r:id="rId5"/>
  </p:notesMasterIdLst>
  <p:handoutMasterIdLst>
    <p:handoutMasterId r:id="rId6"/>
  </p:handoutMasterIdLst>
  <p:sldIdLst>
    <p:sldId id="292" r:id="rId2"/>
    <p:sldId id="290" r:id="rId3"/>
    <p:sldId id="291" r:id="rId4"/>
  </p:sldIdLst>
  <p:sldSz cx="9144000" cy="6858000" type="screen4x3"/>
  <p:notesSz cx="6858000" cy="9144000"/>
  <p:embeddedFontLst>
    <p:embeddedFont>
      <p:font typeface="Cavolini" panose="03000502040302020204" pitchFamily="66" charset="0"/>
      <p:regular r:id="rId7"/>
      <p:italic r:id="rId8"/>
    </p:embeddedFont>
    <p:embeddedFont>
      <p:font typeface="Twinkl" panose="020B0604020202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A93"/>
    <a:srgbClr val="DE1E5A"/>
    <a:srgbClr val="18A0DB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660"/>
  </p:normalViewPr>
  <p:slideViewPr>
    <p:cSldViewPr snapToGrid="0" showGuides="1">
      <p:cViewPr varScale="1">
        <p:scale>
          <a:sx n="134" d="100"/>
          <a:sy n="134" d="100"/>
        </p:scale>
        <p:origin x="876" y="13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6B84-6783-C8D4-7670-DB8014F16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76D0B1-4EA6-C2A0-F4D3-44CB36ADD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CE89C-DD29-F093-AE95-E3FABE8D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E5762-70C9-4A1D-92E2-98D5338C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53F63-A80F-4EDF-C090-D78738A5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0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576-C6FB-8311-732A-A1123F14D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6F443-FE09-F79F-06AA-796D3DC49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DFCBA-74F0-32BA-E789-504C9A319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278FD-4087-18A3-1552-DE1F1DB1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6BE1-944C-5AD6-8C28-1F28EB1A2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17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F15B1-255A-73A2-D1E0-C8B1AAB97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6D5C6-F508-242B-904F-B82A9E0AB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5C7A4-3A07-7651-0D3D-019F6FF17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84C5-922F-B923-4FAE-FFB66F7D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9F581-30A3-F844-3962-B4DA015C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97E37-8655-1673-33F4-C6CB790B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42577-ECA9-8B6E-38D9-35AC0548E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2D5B6A-3A4B-F1C3-2A14-D87F126FE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8DE1F-9697-BAA7-493C-5C08B300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5AE6B-8BEC-F8DA-FFBE-98A11B5C2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5983B-F090-1624-C29E-2EBBCA1F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45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E75B5-0CC0-2FAC-5D7A-2F5ACDF88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521C5-6367-E97C-B283-356EAAE67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B3FEE-C55E-546A-0B17-B8C7AB4E3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CEBE53-947B-F4A4-B601-6C91C0B65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6CDB13-D9DC-21BE-C9FC-26361C214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1554B-EC2B-C8F4-3976-7AACF8F1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E7AA5D-406C-B59C-2BE4-95CB38CBF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8B61E3-421F-FACD-FCFB-D7ED7018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15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66C7-B890-7557-4C3B-4D25301F0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8EDDE-64F7-6BF6-4304-E7B4DA40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85A15-370E-F30A-A9F2-BB2DA7B37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F929D-1E9A-4492-1212-3A290C66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97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3BF17-46BB-4C8F-22EC-AB893FC8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1841FF-81D1-9DAE-36B8-6A821CCBA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0F717-E19B-9967-1743-B8F0B0281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45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71BC-5963-B3A8-E708-3A34803D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A573F-21A3-90CD-E89C-44707DA07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DB34F-FE6D-45CF-BAAF-E48763E0F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CF3F4-14FC-70B2-3810-A6EE32358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8685E-3245-D54A-1415-AE887C0D8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FDB1E-D8E6-0AED-B517-F2E73212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E908-67F6-DA67-BE0B-9CE2762D7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5DDF9-9B23-6491-A9AC-67A06F803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3C08F-7874-A456-2647-670AA0D64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CEA36-0176-AC5A-D62F-411E7C8E8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DE11C-0BB6-57F4-5D62-81F6B0DB1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91C00-1529-232F-9C0A-562B1F87A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40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94A8-983E-1165-21F9-6DA977888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5C4F8-D238-B190-F9E6-EA2326F14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0371F-4A31-16EF-8B69-6C25D906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CB3B-F314-8D87-2B0F-3EC297BCC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44186-1FA9-1C31-C258-8678AF3B2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61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1D5C7F-6167-7468-A53A-A99880C95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9DEAB-4803-C367-433B-820D50D50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0B07D-2062-491C-DB68-689EF9420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BC98B-2E03-9885-C9BE-035E8A03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584D8-5680-2B96-2BE5-62DCE2ED6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12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4C94A6-AD9A-A42E-5C88-FBD3CB532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8D258-5719-A81B-7274-15CC7EAFA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E6436-8BE8-87F1-B5A3-AF27DF79A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931B63-7A4B-4750-B5B9-88CB17CBEDEE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38865-2480-E332-97F7-54BDBF7F6D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238E8-4DD3-CABA-77E0-38E902C4C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60D3CA-EA65-4090-8F23-128DDF141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7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61" r:id="rId12"/>
    <p:sldLayoutId id="2147483667" r:id="rId13"/>
    <p:sldLayoutId id="2147483663" r:id="rId14"/>
    <p:sldLayoutId id="2147483666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9D565D-A288-04B4-8EAD-DA7E3D620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7895D1-7D74-F3FE-B297-BF067D98CD1A}"/>
              </a:ext>
            </a:extLst>
          </p:cNvPr>
          <p:cNvSpPr txBox="1"/>
          <p:nvPr/>
        </p:nvSpPr>
        <p:spPr>
          <a:xfrm>
            <a:off x="879894" y="1500995"/>
            <a:ext cx="738421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400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r>
              <a:rPr lang="en-GB" sz="4400" dirty="0">
                <a:latin typeface="Cavolini" panose="020B0502040204020203" pitchFamily="66" charset="0"/>
                <a:cs typeface="Cavolini" panose="020B0502040204020203" pitchFamily="66" charset="0"/>
              </a:rPr>
              <a:t>Let’s look ….</a:t>
            </a:r>
          </a:p>
          <a:p>
            <a:endParaRPr lang="en-GB" sz="4400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endParaRPr lang="en-GB" sz="4400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r>
              <a:rPr lang="en-GB" sz="4400" dirty="0">
                <a:latin typeface="Cavolini" panose="020B0502040204020203" pitchFamily="66" charset="0"/>
                <a:cs typeface="Cavolini" panose="020B0502040204020203" pitchFamily="66" charset="0"/>
              </a:rPr>
              <a:t>…what will we see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04246F-5841-0BB5-7194-FC947610A0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853" y="94889"/>
            <a:ext cx="3560147" cy="114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E7F64E-F588-8CF3-55D8-CCF891218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1">
            <a:extLst>
              <a:ext uri="{FF2B5EF4-FFF2-40B4-BE49-F238E27FC236}">
                <a16:creationId xmlns:a16="http://schemas.microsoft.com/office/drawing/2014/main" id="{C8719F90-910C-D4C5-EEAD-C7974A1B3773}"/>
              </a:ext>
            </a:extLst>
          </p:cNvPr>
          <p:cNvSpPr/>
          <p:nvPr/>
        </p:nvSpPr>
        <p:spPr>
          <a:xfrm>
            <a:off x="-11070534" y="-7177366"/>
            <a:ext cx="37297895" cy="27143241"/>
          </a:xfrm>
          <a:custGeom>
            <a:avLst/>
            <a:gdLst>
              <a:gd name="connsiteX0" fmla="*/ 18071432 w 37297895"/>
              <a:gd name="connsiteY0" fmla="*/ 12076395 h 27143241"/>
              <a:gd name="connsiteX1" fmla="*/ 17694721 w 37297895"/>
              <a:gd name="connsiteY1" fmla="*/ 12191463 h 27143241"/>
              <a:gd name="connsiteX2" fmla="*/ 17660352 w 37297895"/>
              <a:gd name="connsiteY2" fmla="*/ 12219821 h 27143241"/>
              <a:gd name="connsiteX3" fmla="*/ 17629996 w 37297895"/>
              <a:gd name="connsiteY3" fmla="*/ 12194774 h 27143241"/>
              <a:gd name="connsiteX4" fmla="*/ 17253285 w 37297895"/>
              <a:gd name="connsiteY4" fmla="*/ 12079705 h 27143241"/>
              <a:gd name="connsiteX5" fmla="*/ 16579515 w 37297895"/>
              <a:gd name="connsiteY5" fmla="*/ 12753474 h 27143241"/>
              <a:gd name="connsiteX6" fmla="*/ 17253285 w 37297895"/>
              <a:gd name="connsiteY6" fmla="*/ 13427242 h 27143241"/>
              <a:gd name="connsiteX7" fmla="*/ 17629996 w 37297895"/>
              <a:gd name="connsiteY7" fmla="*/ 13312173 h 27143241"/>
              <a:gd name="connsiteX8" fmla="*/ 17664365 w 37297895"/>
              <a:gd name="connsiteY8" fmla="*/ 13283816 h 27143241"/>
              <a:gd name="connsiteX9" fmla="*/ 17694721 w 37297895"/>
              <a:gd name="connsiteY9" fmla="*/ 13308863 h 27143241"/>
              <a:gd name="connsiteX10" fmla="*/ 18071432 w 37297895"/>
              <a:gd name="connsiteY10" fmla="*/ 13423933 h 27143241"/>
              <a:gd name="connsiteX11" fmla="*/ 18745200 w 37297895"/>
              <a:gd name="connsiteY11" fmla="*/ 12750163 h 27143241"/>
              <a:gd name="connsiteX12" fmla="*/ 18071432 w 37297895"/>
              <a:gd name="connsiteY12" fmla="*/ 12076395 h 27143241"/>
              <a:gd name="connsiteX13" fmla="*/ 0 w 37297895"/>
              <a:gd name="connsiteY13" fmla="*/ 0 h 27143241"/>
              <a:gd name="connsiteX14" fmla="*/ 37297895 w 37297895"/>
              <a:gd name="connsiteY14" fmla="*/ 0 h 27143241"/>
              <a:gd name="connsiteX15" fmla="*/ 37297895 w 37297895"/>
              <a:gd name="connsiteY15" fmla="*/ 27143241 h 27143241"/>
              <a:gd name="connsiteX16" fmla="*/ 0 w 37297895"/>
              <a:gd name="connsiteY16" fmla="*/ 27143241 h 2714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297895" h="27143241">
                <a:moveTo>
                  <a:pt x="18071432" y="12076395"/>
                </a:moveTo>
                <a:cubicBezTo>
                  <a:pt x="17931890" y="12076395"/>
                  <a:pt x="17802256" y="12118816"/>
                  <a:pt x="17694721" y="12191463"/>
                </a:cubicBezTo>
                <a:lnTo>
                  <a:pt x="17660352" y="12219821"/>
                </a:lnTo>
                <a:lnTo>
                  <a:pt x="17629996" y="12194774"/>
                </a:lnTo>
                <a:cubicBezTo>
                  <a:pt x="17522461" y="12122125"/>
                  <a:pt x="17392827" y="12079705"/>
                  <a:pt x="17253285" y="12079705"/>
                </a:cubicBezTo>
                <a:cubicBezTo>
                  <a:pt x="16881173" y="12079705"/>
                  <a:pt x="16579515" y="12381361"/>
                  <a:pt x="16579515" y="12753474"/>
                </a:cubicBezTo>
                <a:cubicBezTo>
                  <a:pt x="16579515" y="13125586"/>
                  <a:pt x="16881173" y="13427242"/>
                  <a:pt x="17253285" y="13427242"/>
                </a:cubicBezTo>
                <a:cubicBezTo>
                  <a:pt x="17392827" y="13427242"/>
                  <a:pt x="17522461" y="13384822"/>
                  <a:pt x="17629996" y="13312173"/>
                </a:cubicBezTo>
                <a:lnTo>
                  <a:pt x="17664365" y="13283816"/>
                </a:lnTo>
                <a:lnTo>
                  <a:pt x="17694721" y="13308863"/>
                </a:lnTo>
                <a:cubicBezTo>
                  <a:pt x="17802256" y="13381513"/>
                  <a:pt x="17931890" y="13423933"/>
                  <a:pt x="18071432" y="13423933"/>
                </a:cubicBezTo>
                <a:cubicBezTo>
                  <a:pt x="18443544" y="13423933"/>
                  <a:pt x="18745200" y="13122276"/>
                  <a:pt x="18745200" y="12750163"/>
                </a:cubicBezTo>
                <a:cubicBezTo>
                  <a:pt x="18745200" y="12378052"/>
                  <a:pt x="18443544" y="12076395"/>
                  <a:pt x="18071432" y="12076395"/>
                </a:cubicBezTo>
                <a:close/>
                <a:moveTo>
                  <a:pt x="0" y="0"/>
                </a:moveTo>
                <a:lnTo>
                  <a:pt x="37297895" y="0"/>
                </a:lnTo>
                <a:lnTo>
                  <a:pt x="37297895" y="27143241"/>
                </a:lnTo>
                <a:lnTo>
                  <a:pt x="0" y="2714324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CACDCE-B817-FCBF-37CB-E92B6FC9B390}"/>
              </a:ext>
            </a:extLst>
          </p:cNvPr>
          <p:cNvSpPr/>
          <p:nvPr/>
        </p:nvSpPr>
        <p:spPr>
          <a:xfrm>
            <a:off x="580571" y="399143"/>
            <a:ext cx="7801429" cy="60597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Insert your picture here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And then click slide and select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Send to back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8B2FF9-C50A-0F3C-F859-C0C96C35C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063" y="399143"/>
            <a:ext cx="2499623" cy="8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5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0.00278 L 0.01059 0.00301 C 0.0066 -0.01134 -0.00052 -0.03981 -0.00712 -0.05509 C -0.01076 -0.06389 -0.0151 -0.07199 -0.01927 -0.08032 C -0.0309 -0.10254 -0.04097 -0.11898 -0.05434 -0.14051 C -0.05607 -0.14329 -0.05798 -0.14537 -0.05972 -0.14815 C -0.07968 -0.18148 -0.05277 -0.14074 -0.07014 -0.16296 C -0.07448 -0.16875 -0.07743 -0.17685 -0.08246 -0.18079 C -0.08663 -0.18426 -0.0908 -0.1875 -0.09479 -0.19097 C -0.09652 -0.19236 -0.09809 -0.19467 -0.1 -0.19583 C -0.14045 -0.21805 -0.10364 -0.19583 -0.12465 -0.20579 C -0.1276 -0.20741 -0.13038 -0.21018 -0.13333 -0.21088 C -0.13854 -0.2125 -0.14392 -0.2125 -0.14913 -0.21319 L -0.25087 -0.21088 C -0.25347 -0.21088 -0.26823 -0.20741 -0.27205 -0.20579 C -0.27725 -0.2037 -0.28229 -0.19954 -0.28784 -0.19838 C -0.29305 -0.19722 -0.30017 -0.19583 -0.30538 -0.19352 C -0.32916 -0.18194 -0.29479 -0.19514 -0.32812 -0.18333 L -0.34913 -0.16829 C -0.35277 -0.16551 -0.35659 -0.16412 -0.35972 -0.16065 C -0.36493 -0.15486 -0.37083 -0.15 -0.37552 -0.14329 C -0.38871 -0.1243 -0.38298 -0.13356 -0.39305 -0.11528 C -0.39427 -0.11134 -0.39583 -0.10741 -0.39652 -0.10278 C -0.39774 -0.09537 -0.39843 -0.08773 -0.39826 -0.08032 C -0.39791 -0.0618 -0.39722 -0.04329 -0.39479 -0.025 C -0.39427 -0.02037 -0.3875 0.00208 -0.38437 0.01019 C -0.38107 0.01829 -0.37777 0.02269 -0.37378 0.03033 C -0.37257 0.03264 -0.37135 0.03542 -0.37031 0.03796 C -0.36614 0.04792 -0.36371 0.05972 -0.35798 0.06806 C -0.35625 0.07037 -0.35416 0.07269 -0.35277 0.0757 C -0.35121 0.07871 -0.35087 0.08287 -0.34913 0.08565 C -0.3467 0.08958 -0.34305 0.0919 -0.34045 0.0956 C -0.33837 0.09861 -0.33715 0.10278 -0.33524 0.10579 C -0.33194 0.11042 -0.32795 0.11389 -0.32465 0.11829 C -0.31458 0.13125 -0.30659 0.14954 -0.29305 0.15602 C -0.25902 0.17222 -0.30434 0.14931 -0.27378 0.16875 C -0.2585 0.17824 -0.25816 0.17755 -0.24566 0.18102 C -0.24271 0.18287 -0.23993 0.18496 -0.23698 0.18611 C -0.23038 0.18912 -0.21788 0.19028 -0.21232 0.19144 C -0.2 0.19051 -0.1684 0.19028 -0.15087 0.18611 C -0.14913 0.18588 -0.14739 0.18449 -0.14566 0.18357 C -0.14149 0.18148 -0.1375 0.17847 -0.13333 0.17616 C -0.13107 0.175 -0.12864 0.175 -0.12639 0.17361 C -0.10208 0.15903 -0.12118 0.16667 -0.10538 0.16088 C -0.10347 0.15857 -0.10156 0.15625 -0.1 0.15347 C -0.09236 0.14028 -0.10052 0.14468 -0.0842 0.12847 C -0.07656 0.12083 -0.06805 0.11528 -0.06146 0.10579 C -0.04531 0.08264 -0.06041 0.10347 -0.04218 0.08056 C -0.04097 0.07917 -0.03993 0.07708 -0.03854 0.0757 C -0.02899 0.06343 -0.03073 0.06551 -0.02291 0.0581 C -0.021 0.05371 -0.01909 0.04977 -0.01753 0.04537 C -0.01666 0.04306 -0.01684 0.04005 -0.0158 0.03796 C -0.01441 0.03496 -0.01215 0.0331 -0.01059 0.03033 C -0.0092 0.02801 -0.00833 0.02523 -0.00712 0.02269 C -0.00139 0.01296 -0.00173 0.01921 -0.00173 0.01273 L -0.00712 -0.00231 " pathEditMode="relative" rAng="0" ptsTypes="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51" y="-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398AFB-CC76-E7B0-A8B2-7B4446FA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EB0D02-A169-6B16-A9CA-BB362D28C0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74" y="0"/>
            <a:ext cx="3157537" cy="10175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4FC545-4A05-BA61-7C2B-EE6FD7C598AD}"/>
              </a:ext>
            </a:extLst>
          </p:cNvPr>
          <p:cNvSpPr txBox="1"/>
          <p:nvPr/>
        </p:nvSpPr>
        <p:spPr>
          <a:xfrm>
            <a:off x="2311003" y="3244334"/>
            <a:ext cx="4622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Insert your picture here</a:t>
            </a:r>
          </a:p>
          <a:p>
            <a:pPr algn="ctr"/>
            <a:r>
              <a:rPr lang="en-GB" dirty="0"/>
              <a:t>To reveal at the end of </a:t>
            </a:r>
            <a:r>
              <a:rPr lang="en-GB" dirty="0" err="1"/>
              <a:t>activitity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1369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33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Twinkl</vt:lpstr>
      <vt:lpstr>Calibri</vt:lpstr>
      <vt:lpstr>Aptos Display</vt:lpstr>
      <vt:lpstr>Cavolini</vt:lpstr>
      <vt:lpstr>Aptos</vt:lpstr>
      <vt:lpstr>Arial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Georgia Beard</dc:creator>
  <cp:lastModifiedBy>Amanda Glennon</cp:lastModifiedBy>
  <cp:revision>31</cp:revision>
  <dcterms:created xsi:type="dcterms:W3CDTF">2017-10-10T15:39:02Z</dcterms:created>
  <dcterms:modified xsi:type="dcterms:W3CDTF">2026-05-10T18:23:57Z</dcterms:modified>
</cp:coreProperties>
</file>